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1" r:id="rId1"/>
  </p:sldMasterIdLst>
  <p:notesMasterIdLst>
    <p:notesMasterId r:id="rId15"/>
  </p:notes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7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26" y="17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6451B3-97D7-4689-931C-1E9EA8ADCF05}" type="datetimeFigureOut">
              <a:rPr lang="ru-RU" smtClean="0"/>
              <a:t>17.05.2021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7403BE-BCFE-421D-BD07-FCD93D21D1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1924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5EB25AF4-DE82-4031-917C-C9682798394C}" type="datetime1">
              <a:rPr lang="ru-RU" smtClean="0"/>
              <a:t>17.05.2021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7C76C38-235C-47EE-A1BA-8A5B9E3541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5267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59EB9-D337-42B0-A89A-4E35E060A637}" type="datetime1">
              <a:rPr lang="ru-RU" smtClean="0"/>
              <a:t>17.05.2021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76C38-235C-47EE-A1BA-8A5B9E3541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7352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8EAD8F5-B686-4846-A33A-FE41B8C1095E}" type="datetime1">
              <a:rPr lang="ru-RU" smtClean="0"/>
              <a:t>17.05.2021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C76C38-235C-47EE-A1BA-8A5B9E3541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0896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6DF99A9-D159-40CF-B53F-27B536FEA565}" type="datetime1">
              <a:rPr lang="ru-RU" smtClean="0"/>
              <a:t>17.05.2021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C76C38-235C-47EE-A1BA-8A5B9E35414B}" type="slidenum">
              <a:rPr lang="ru-RU" smtClean="0"/>
              <a:t>‹#›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633417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D78BDA5-DAAC-4538-8AA9-7DB4E9696EE9}" type="datetime1">
              <a:rPr lang="ru-RU" smtClean="0"/>
              <a:t>17.05.2021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C76C38-235C-47EE-A1BA-8A5B9E3541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77657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7C6A9-E899-42B7-A384-99F6AEC9B194}" type="datetime1">
              <a:rPr lang="ru-RU" smtClean="0"/>
              <a:t>17.05.2021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76C38-235C-47EE-A1BA-8A5B9E3541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78504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60E52-B220-4725-B609-DB063EC49D26}" type="datetime1">
              <a:rPr lang="ru-RU" smtClean="0"/>
              <a:t>17.05.2021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76C38-235C-47EE-A1BA-8A5B9E3541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1229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DA0E1-EC2F-42FB-8806-53A948580BDA}" type="datetime1">
              <a:rPr lang="ru-RU" smtClean="0"/>
              <a:t>17.05.2021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76C38-235C-47EE-A1BA-8A5B9E3541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98891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08AE403-E6E1-4245-83EE-EE726E5F7418}" type="datetime1">
              <a:rPr lang="ru-RU" smtClean="0"/>
              <a:t>17.05.2021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C76C38-235C-47EE-A1BA-8A5B9E3541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6489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27E31-71AC-4287-92E9-5126F805EEF2}" type="datetime1">
              <a:rPr lang="ru-RU" smtClean="0"/>
              <a:t>17.05.2021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76C38-235C-47EE-A1BA-8A5B9E3541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8667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B7151A4-B53A-40D9-A151-535EAB230195}" type="datetime1">
              <a:rPr lang="ru-RU" smtClean="0"/>
              <a:t>17.05.2021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C76C38-235C-47EE-A1BA-8A5B9E3541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2489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3024C-E94E-436C-942F-DE80E2E51CC7}" type="datetime1">
              <a:rPr lang="ru-RU" smtClean="0"/>
              <a:t>17.05.2021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76C38-235C-47EE-A1BA-8A5B9E3541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9129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16107-ACB3-4C18-91FE-4DBF7AAD2550}" type="datetime1">
              <a:rPr lang="ru-RU" smtClean="0"/>
              <a:t>17.05.2021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76C38-235C-47EE-A1BA-8A5B9E3541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1745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42290-B202-4A0D-88AE-816B10E023BE}" type="datetime1">
              <a:rPr lang="ru-RU" smtClean="0"/>
              <a:t>17.05.2021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76C38-235C-47EE-A1BA-8A5B9E3541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6045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1167F-0AC5-4EC0-8940-53D4BF6F11C7}" type="datetime1">
              <a:rPr lang="ru-RU" smtClean="0"/>
              <a:t>17.05.2021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76C38-235C-47EE-A1BA-8A5B9E3541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8297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32A32-9ACF-46BC-BF0F-77BB824E4B1A}" type="datetime1">
              <a:rPr lang="ru-RU" smtClean="0"/>
              <a:t>17.05.2021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76C38-235C-47EE-A1BA-8A5B9E3541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4485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3AB40-73E6-431A-BBCB-7F11C5056C50}" type="datetime1">
              <a:rPr lang="ru-RU" smtClean="0"/>
              <a:t>17.05.2021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76C38-235C-47EE-A1BA-8A5B9E3541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5367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39A73-238E-497C-8297-5E570890FD68}" type="datetime1">
              <a:rPr lang="ru-RU" smtClean="0"/>
              <a:t>17.05.2021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76C38-235C-47EE-A1BA-8A5B9E3541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29606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slide" Target="slide5.xml"/><Relationship Id="rId7" Type="http://schemas.openxmlformats.org/officeDocument/2006/relationships/slide" Target="slide9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10" Type="http://schemas.openxmlformats.org/officeDocument/2006/relationships/slide" Target="slide12.xml"/><Relationship Id="rId4" Type="http://schemas.openxmlformats.org/officeDocument/2006/relationships/slide" Target="slide6.xml"/><Relationship Id="rId9" Type="http://schemas.openxmlformats.org/officeDocument/2006/relationships/slide" Target="slide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68968" y="2285999"/>
            <a:ext cx="11454064" cy="815063"/>
          </a:xfrm>
        </p:spPr>
        <p:txBody>
          <a:bodyPr>
            <a:normAutofit fontScale="90000"/>
          </a:bodyPr>
          <a:lstStyle/>
          <a:p>
            <a:r>
              <a:rPr lang="ru-RU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РЕДАКТОРЫ И МОДЕЛИРОВАНИЕ 3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u-RU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ОБЪЕКТОВ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535905" y="3812674"/>
            <a:ext cx="7287127" cy="685800"/>
          </a:xfrm>
        </p:spPr>
        <p:txBody>
          <a:bodyPr>
            <a:normAutofit/>
          </a:bodyPr>
          <a:lstStyle/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Презентация по дисциплине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„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INFORMATICAGENERAL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Ă”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703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4327" y="1983983"/>
            <a:ext cx="5105400" cy="3083292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Последний шаг – анимации для объектов, которые должны быть подвижными. Для создания анимации, модели необходим скелет, для его создания существует процедура называемая «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Риггинг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», далее необходимо пошагово создать анимацию, затем сохранить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6160168" y="388185"/>
            <a:ext cx="6031832" cy="458036"/>
          </a:xfrm>
        </p:spPr>
        <p:txBody>
          <a:bodyPr>
            <a:noAutofit/>
          </a:bodyPr>
          <a:lstStyle/>
          <a:p>
            <a:pPr algn="l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Подготовка к импорту: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Создание анимации на модели в Unity - CodeRo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727" y="1193298"/>
            <a:ext cx="5972510" cy="4664662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4106779" y="5857960"/>
            <a:ext cx="80258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Простой вариант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риггинга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персонажа</a:t>
            </a:r>
          </a:p>
          <a:p>
            <a:pPr algn="ctr"/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(в окне справа видны кости, которые будут задействованы при создании анимации)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1582399" y="6273225"/>
            <a:ext cx="6096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/>
              </a:rPr>
              <a:t>◄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515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6411" y="1575331"/>
            <a:ext cx="10820400" cy="3333553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Все раннее перечисленные действия были проведены в данных программах:</a:t>
            </a: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Zbrush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high poly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моделирование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ds Max – low poly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моделирование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риггинг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создание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анимаций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UV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развёртка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3D Coat –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процедура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ретопологии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(оптимизации модели)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UV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развёртка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Substance Painter –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материалов и текстур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Unity/Unreal Engine 5 –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импорт моделей и их дальнейшее использование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1582399" y="6273225"/>
            <a:ext cx="6096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◄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7026442" y="275891"/>
            <a:ext cx="4090737" cy="458036"/>
          </a:xfrm>
        </p:spPr>
        <p:txBody>
          <a:bodyPr>
            <a:noAutofit/>
          </a:bodyPr>
          <a:lstStyle/>
          <a:p>
            <a:pPr algn="l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Необходимое ПО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18" name="Picture 2" descr="Zbrush Logo - United States in 2021 | Letter z, Logo design tips, Letter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100" y="2165684"/>
            <a:ext cx="561475" cy="56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i.pinimg.com/originals/94/c8/70/94c8706d0c1a367d998d77d7ba23003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817" y="9352549"/>
            <a:ext cx="61259" cy="6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3D Coat скачать на Mac OS бесплатно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811" y="3196389"/>
            <a:ext cx="717884" cy="71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 descr="Video game Substance Designer Computer Software Computer Monitors PC game,  game, angle png | PNGEg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015" y="3850102"/>
            <a:ext cx="483270" cy="48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8" name="Picture 22" descr="Файл:Unity Technologies logo.svg — Википедия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96" y="5023979"/>
            <a:ext cx="3726615" cy="1353809"/>
          </a:xfrm>
          <a:prstGeom prst="rect">
            <a:avLst/>
          </a:prstGeom>
          <a:noFill/>
          <a:effectLst>
            <a:glow rad="76200">
              <a:schemeClr val="tx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56" name="Picture 40" descr="UNREAL ENGINE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35" t="14485" r="-35335" b="31463"/>
          <a:stretch/>
        </p:blipFill>
        <p:spPr bwMode="auto">
          <a:xfrm>
            <a:off x="7778165" y="4908884"/>
            <a:ext cx="2587289" cy="1584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>
          <a:xfrm>
            <a:off x="0" y="6492883"/>
            <a:ext cx="2743200" cy="365125"/>
          </a:xfrm>
        </p:spPr>
        <p:txBody>
          <a:bodyPr/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570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500012"/>
            <a:ext cx="4603247" cy="49007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 выполнения всех процедур мы получаем полностью готовую к работе модель, которую можно использовать в движках «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Unity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или «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Unreal Engine 4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», данную работу  можно использовать при создании как короткометражных мультфильмов, так можно и совмещать технологии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 монтажа, что позволяет работать над спец эффектами или даже создать свой сюжет с удивительными существами.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470232" y="211722"/>
            <a:ext cx="2294019" cy="458036"/>
          </a:xfrm>
        </p:spPr>
        <p:txBody>
          <a:bodyPr>
            <a:noAutofit/>
          </a:bodyPr>
          <a:lstStyle/>
          <a:p>
            <a:pPr algn="l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Финал: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1582399" y="6273225"/>
            <a:ext cx="6096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◄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2" name="Picture 2" descr="Reallusion Game Tools now with Unreal Integration - article | CGSociet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247" y="1500012"/>
            <a:ext cx="7432342" cy="449811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964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57463" y="538858"/>
            <a:ext cx="10820400" cy="100118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Помните, будущее уже здесь.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1582399" y="6273225"/>
            <a:ext cx="6096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/>
              </a:rPr>
              <a:t>◄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389" y="1408741"/>
            <a:ext cx="4959769" cy="498823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086" y="1408741"/>
            <a:ext cx="5002546" cy="498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6660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750">
        <p15:prstTrans prst="curtains"/>
        <p:sndAc>
          <p:stSnd>
            <p:snd r:embed="rId2" name="26b90ae40b83fa4 (online-audio-converter.com).wav"/>
          </p:stSnd>
        </p:sndAc>
      </p:transition>
    </mc:Choice>
    <mc:Fallback>
      <p:transition spd="slow">
        <p:fade/>
        <p:sndAc>
          <p:stSnd>
            <p:snd r:embed="rId2" name="26b90ae40b83fa4 (online-audio-converter.com)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8389" y="2129377"/>
            <a:ext cx="2081463" cy="498943"/>
          </a:xfrm>
        </p:spPr>
        <p:txBody>
          <a:bodyPr>
            <a:noAutofit/>
          </a:bodyPr>
          <a:lstStyle/>
          <a:p>
            <a:pPr algn="l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Обо мне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8389" y="2820202"/>
            <a:ext cx="4535905" cy="183200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Жиганов Андрей, студент, довольно продолжительное время изучавший(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самостоятельно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основы и работу с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3D,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так как умения в данной области позволяют создать вещи выходящие за рамки повседневной жизни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What is 3D Modeling &amp; How Is 3D Modeling Used | Homesthetics - Inspiring  ideas for your home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505" y="1814068"/>
            <a:ext cx="7049670" cy="384427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1582399" y="6273225"/>
            <a:ext cx="6096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/>
              </a:rPr>
              <a:t>◄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54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35516" y="216567"/>
            <a:ext cx="3152274" cy="666827"/>
          </a:xfrm>
        </p:spPr>
        <p:txBody>
          <a:bodyPr>
            <a:normAutofit/>
          </a:bodyPr>
          <a:lstStyle/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Содержание: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Введение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/>
              </a:rPr>
              <a:t>Процесс планирования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 action="ppaction://hlinksldjump"/>
              </a:rPr>
              <a:t>Процесс создания готовой модели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 action="ppaction://hlinksldjump"/>
              </a:rPr>
              <a:t>l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 action="ppaction://hlinksldjump"/>
              </a:rPr>
              <a:t>ow poly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5" action="ppaction://hlinksldjump"/>
              </a:rPr>
              <a:t>Процесс создания готовой модели high poly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6" action="ppaction://hlinksldjump"/>
              </a:rPr>
              <a:t>Подготовка к импорту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7" action="ppaction://hlinksldjump"/>
              </a:rPr>
              <a:t>Подготовка к импорту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8" action="ppaction://hlinksldjump"/>
              </a:rPr>
              <a:t>Подготовка к импорту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9" action="ppaction://hlinksldjump"/>
              </a:rPr>
              <a:t>Необходимое ПО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10" action="ppaction://hlinksldjump"/>
              </a:rPr>
              <a:t>Финал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221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64116" y="252663"/>
            <a:ext cx="2490537" cy="589548"/>
          </a:xfrm>
        </p:spPr>
        <p:txBody>
          <a:bodyPr>
            <a:normAutofit/>
          </a:bodyPr>
          <a:lstStyle/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Введение: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323221" y="2236597"/>
            <a:ext cx="4868779" cy="3655519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моделирование – создание трёхмерных компьютерных изображений 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графики.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модели, представляющей собой соединённые в полигоны вершины лишь первый шаг, так как в конечном результате нас интересует готовая к анимации и последующему импорту в движок модель.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https://www.pointcad.ru/img/products/3dsmax/3dsmax_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30784"/>
            <a:ext cx="7208233" cy="4067146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1582399" y="6273225"/>
            <a:ext cx="6096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/>
              </a:rPr>
              <a:t>◄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035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17795" y="324017"/>
            <a:ext cx="5364079" cy="530225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планирования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18148" y="5406814"/>
            <a:ext cx="10724148" cy="1074195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начала работы необходима идея, которую будет интерпретировать 3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художник, её разработкой может заниматься как сам артист, так и концепт-отдел.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Как решить проблемы с приходом новых разработчиков в компанию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6" b="13414"/>
          <a:stretch/>
        </p:blipFill>
        <p:spPr bwMode="auto">
          <a:xfrm>
            <a:off x="2271246" y="1035340"/>
            <a:ext cx="7817951" cy="4190376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1582399" y="6273225"/>
            <a:ext cx="6096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/>
              </a:rPr>
              <a:t>◄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0" y="6479544"/>
            <a:ext cx="2743200" cy="365125"/>
          </a:xfrm>
        </p:spPr>
        <p:txBody>
          <a:bodyPr/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027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86200" y="644859"/>
            <a:ext cx="8390021" cy="458036"/>
          </a:xfrm>
        </p:spPr>
        <p:txBody>
          <a:bodyPr>
            <a:noAutofit/>
          </a:bodyPr>
          <a:lstStyle/>
          <a:p>
            <a:pPr algn="l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создания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готовой модели: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1582399" y="6273225"/>
            <a:ext cx="6096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◄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204537" y="2249100"/>
            <a:ext cx="5041232" cy="402412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poly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Как правило моделирование с низким уровнем детализации основанное на редактировании вершин, изменение положения, их добавление или удаление. Процесс не самый увлекательный, однако довольно быстро позволяет получить объект практически готовый к импорту и анимации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Shinobi. Low-Poly, High-Poly Models — Работа №2 — Портфолио фрилансера  Александр Филиппов (SubBaRa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951" y="1875822"/>
            <a:ext cx="5967448" cy="439740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51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5588" y="5309937"/>
            <a:ext cx="11281611" cy="136471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Poly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 моделирования в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данно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направлении напоминает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художественную лепку из глины, с постепенным увеличением числа полигонов, следовательно, и вершин, процесс такого моделирования может занимать от нескольких дней до нескольких месяцев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1582399" y="6273225"/>
            <a:ext cx="6096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◄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3886200" y="644859"/>
            <a:ext cx="8390021" cy="458036"/>
          </a:xfrm>
        </p:spPr>
        <p:txBody>
          <a:bodyPr>
            <a:noAutofit/>
          </a:bodyPr>
          <a:lstStyle/>
          <a:p>
            <a:pPr algn="l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создания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готовой модели: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Tips and Tricks for High Poly Modeling with Zbrush, with Roman Porozov -  article | CGSocie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13" y="1311492"/>
            <a:ext cx="10055559" cy="3789847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0" y="6518120"/>
            <a:ext cx="2743200" cy="365125"/>
          </a:xfrm>
        </p:spPr>
        <p:txBody>
          <a:bodyPr/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511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57462" y="2146435"/>
            <a:ext cx="4351422" cy="38853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обоих случаях необходимо довести модель до ума, некоторые пункты совпадают, в обоих случаях необходимо сделать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UV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развёртку и создать подходящий материал и текстуры, однако, в случае с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 poly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моделью, необходимо провести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ретопологию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(оптимизацию модели)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6160168" y="388185"/>
            <a:ext cx="6031832" cy="458036"/>
          </a:xfrm>
        </p:spPr>
        <p:txBody>
          <a:bodyPr>
            <a:noAutofit/>
          </a:bodyPr>
          <a:lstStyle/>
          <a:p>
            <a:pPr algn="l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Подготовка к импорту: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Моделирование реалистичного лица человека - Demiart Photosh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010" y="2274771"/>
            <a:ext cx="6889978" cy="362872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7445867" y="6031833"/>
            <a:ext cx="1912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UV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развёртка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1582399" y="6273225"/>
            <a:ext cx="6096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/>
              </a:rPr>
              <a:t>◄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419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6410" y="2919544"/>
            <a:ext cx="3372853" cy="1143961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текстуры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наложение рисунка на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UV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развёртку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6160168" y="388185"/>
            <a:ext cx="6031832" cy="458036"/>
          </a:xfrm>
        </p:spPr>
        <p:txBody>
          <a:bodyPr>
            <a:noAutofit/>
          </a:bodyPr>
          <a:lstStyle/>
          <a:p>
            <a:pPr algn="l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Подготовка к импорту: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2" descr="https://i.pinimg.com/originals/a9/6c/43/a96c437f243bd7f7c7fd3462674d66a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937" y="1241341"/>
            <a:ext cx="8223251" cy="450036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4772347" y="5952164"/>
            <a:ext cx="5148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текстур и материалов в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Substance Painter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1582399" y="6273225"/>
            <a:ext cx="6096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/>
              </a:rPr>
              <a:t>◄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002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лед самолета">
  <a:themeElements>
    <a:clrScheme name="След самолета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След самолета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ед самолета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След самолета</Template>
  <TotalTime>124</TotalTime>
  <Words>517</Words>
  <Application>Microsoft Office PowerPoint</Application>
  <PresentationFormat>Широкоэкранный</PresentationFormat>
  <Paragraphs>66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Times New Roman</vt:lpstr>
      <vt:lpstr>След самолета</vt:lpstr>
      <vt:lpstr>РЕДАКТОРЫ И МОДЕЛИРОВАНИЕ 3D ОБЪЕКТОВ</vt:lpstr>
      <vt:lpstr>Обо мне</vt:lpstr>
      <vt:lpstr>Содержание:</vt:lpstr>
      <vt:lpstr>Введение:</vt:lpstr>
      <vt:lpstr>Процесс планирования:</vt:lpstr>
      <vt:lpstr>Процесс создания готовой модели:</vt:lpstr>
      <vt:lpstr>Процесс создания готовой модели:</vt:lpstr>
      <vt:lpstr>Подготовка к импорту:</vt:lpstr>
      <vt:lpstr>Подготовка к импорту:</vt:lpstr>
      <vt:lpstr>Подготовка к импорту:</vt:lpstr>
      <vt:lpstr>Необходимое ПО:</vt:lpstr>
      <vt:lpstr>Финал: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РЕДАКТОРЫ И МОДЕЛИРОВАНИЕ 3D ОБЪЕКТОВ</dc:title>
  <dc:creator>Andrew Rester</dc:creator>
  <cp:lastModifiedBy>Andrew Rester</cp:lastModifiedBy>
  <cp:revision>15</cp:revision>
  <dcterms:created xsi:type="dcterms:W3CDTF">2021-05-16T23:48:24Z</dcterms:created>
  <dcterms:modified xsi:type="dcterms:W3CDTF">2021-05-17T01:53:13Z</dcterms:modified>
</cp:coreProperties>
</file>